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9" d="100"/>
          <a:sy n="79" d="100"/>
        </p:scale>
        <p:origin x="2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4135E-29DD-4DA4-9080-6017C37C39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1D54A9-046A-4607-BB52-D2E47906AA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C7E623-8BA1-47EB-9AF1-5C4DA7E4ACBC}"/>
              </a:ext>
            </a:extLst>
          </p:cNvPr>
          <p:cNvSpPr>
            <a:spLocks noGrp="1"/>
          </p:cNvSpPr>
          <p:nvPr>
            <p:ph type="dt" sz="half" idx="10"/>
          </p:nvPr>
        </p:nvSpPr>
        <p:spPr/>
        <p:txBody>
          <a:bodyPr/>
          <a:lstStyle/>
          <a:p>
            <a:fld id="{C4F24356-5E6B-4C15-BC09-516FBE74C074}" type="datetimeFigureOut">
              <a:rPr lang="en-GB" smtClean="0"/>
              <a:t>22/05/2023</a:t>
            </a:fld>
            <a:endParaRPr lang="en-GB"/>
          </a:p>
        </p:txBody>
      </p:sp>
      <p:sp>
        <p:nvSpPr>
          <p:cNvPr id="5" name="Footer Placeholder 4">
            <a:extLst>
              <a:ext uri="{FF2B5EF4-FFF2-40B4-BE49-F238E27FC236}">
                <a16:creationId xmlns:a16="http://schemas.microsoft.com/office/drawing/2014/main" id="{BD1D08F3-00FF-47B7-B027-25EFAB3913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3A2F76-FB78-4A9B-A2B7-FD44D13D8312}"/>
              </a:ext>
            </a:extLst>
          </p:cNvPr>
          <p:cNvSpPr>
            <a:spLocks noGrp="1"/>
          </p:cNvSpPr>
          <p:nvPr>
            <p:ph type="sldNum" sz="quarter" idx="12"/>
          </p:nvPr>
        </p:nvSpPr>
        <p:spPr/>
        <p:txBody>
          <a:bodyPr/>
          <a:lstStyle/>
          <a:p>
            <a:fld id="{8D136FE7-84F2-436E-A4D8-E86A40AE27AE}" type="slidenum">
              <a:rPr lang="en-GB" smtClean="0"/>
              <a:t>‹#›</a:t>
            </a:fld>
            <a:endParaRPr lang="en-GB"/>
          </a:p>
        </p:txBody>
      </p:sp>
    </p:spTree>
    <p:extLst>
      <p:ext uri="{BB962C8B-B14F-4D97-AF65-F5344CB8AC3E}">
        <p14:creationId xmlns:p14="http://schemas.microsoft.com/office/powerpoint/2010/main" val="3490554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870E-E1C5-469A-A4FC-F79728A2AF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CD8E5F-86AF-4DCF-B175-68ED86172A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76B6E2-D6F0-45B4-87DA-4FDB4957EFF8}"/>
              </a:ext>
            </a:extLst>
          </p:cNvPr>
          <p:cNvSpPr>
            <a:spLocks noGrp="1"/>
          </p:cNvSpPr>
          <p:nvPr>
            <p:ph type="dt" sz="half" idx="10"/>
          </p:nvPr>
        </p:nvSpPr>
        <p:spPr/>
        <p:txBody>
          <a:bodyPr/>
          <a:lstStyle/>
          <a:p>
            <a:fld id="{C4F24356-5E6B-4C15-BC09-516FBE74C074}" type="datetimeFigureOut">
              <a:rPr lang="en-GB" smtClean="0"/>
              <a:t>22/05/2023</a:t>
            </a:fld>
            <a:endParaRPr lang="en-GB"/>
          </a:p>
        </p:txBody>
      </p:sp>
      <p:sp>
        <p:nvSpPr>
          <p:cNvPr id="5" name="Footer Placeholder 4">
            <a:extLst>
              <a:ext uri="{FF2B5EF4-FFF2-40B4-BE49-F238E27FC236}">
                <a16:creationId xmlns:a16="http://schemas.microsoft.com/office/drawing/2014/main" id="{B935442A-564F-4F02-9B88-A59D330B2C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0A66C3-C6D9-4347-8B9C-4758FEA0CAD1}"/>
              </a:ext>
            </a:extLst>
          </p:cNvPr>
          <p:cNvSpPr>
            <a:spLocks noGrp="1"/>
          </p:cNvSpPr>
          <p:nvPr>
            <p:ph type="sldNum" sz="quarter" idx="12"/>
          </p:nvPr>
        </p:nvSpPr>
        <p:spPr/>
        <p:txBody>
          <a:bodyPr/>
          <a:lstStyle/>
          <a:p>
            <a:fld id="{8D136FE7-84F2-436E-A4D8-E86A40AE27AE}" type="slidenum">
              <a:rPr lang="en-GB" smtClean="0"/>
              <a:t>‹#›</a:t>
            </a:fld>
            <a:endParaRPr lang="en-GB"/>
          </a:p>
        </p:txBody>
      </p:sp>
    </p:spTree>
    <p:extLst>
      <p:ext uri="{BB962C8B-B14F-4D97-AF65-F5344CB8AC3E}">
        <p14:creationId xmlns:p14="http://schemas.microsoft.com/office/powerpoint/2010/main" val="3936627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6CFF63-5A82-44FB-A784-476B8A0D05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E67A6F-70DC-4D78-BE69-129F734913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4CCF4C-9E67-4607-A1C6-0C0D2F61B0EA}"/>
              </a:ext>
            </a:extLst>
          </p:cNvPr>
          <p:cNvSpPr>
            <a:spLocks noGrp="1"/>
          </p:cNvSpPr>
          <p:nvPr>
            <p:ph type="dt" sz="half" idx="10"/>
          </p:nvPr>
        </p:nvSpPr>
        <p:spPr/>
        <p:txBody>
          <a:bodyPr/>
          <a:lstStyle/>
          <a:p>
            <a:fld id="{C4F24356-5E6B-4C15-BC09-516FBE74C074}" type="datetimeFigureOut">
              <a:rPr lang="en-GB" smtClean="0"/>
              <a:t>22/05/2023</a:t>
            </a:fld>
            <a:endParaRPr lang="en-GB"/>
          </a:p>
        </p:txBody>
      </p:sp>
      <p:sp>
        <p:nvSpPr>
          <p:cNvPr id="5" name="Footer Placeholder 4">
            <a:extLst>
              <a:ext uri="{FF2B5EF4-FFF2-40B4-BE49-F238E27FC236}">
                <a16:creationId xmlns:a16="http://schemas.microsoft.com/office/drawing/2014/main" id="{3DDC7CC6-3484-40EE-AAF9-2A4F18489C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A21869-5E0F-486A-8836-B6FCBFC3CA8A}"/>
              </a:ext>
            </a:extLst>
          </p:cNvPr>
          <p:cNvSpPr>
            <a:spLocks noGrp="1"/>
          </p:cNvSpPr>
          <p:nvPr>
            <p:ph type="sldNum" sz="quarter" idx="12"/>
          </p:nvPr>
        </p:nvSpPr>
        <p:spPr/>
        <p:txBody>
          <a:bodyPr/>
          <a:lstStyle/>
          <a:p>
            <a:fld id="{8D136FE7-84F2-436E-A4D8-E86A40AE27AE}" type="slidenum">
              <a:rPr lang="en-GB" smtClean="0"/>
              <a:t>‹#›</a:t>
            </a:fld>
            <a:endParaRPr lang="en-GB"/>
          </a:p>
        </p:txBody>
      </p:sp>
    </p:spTree>
    <p:extLst>
      <p:ext uri="{BB962C8B-B14F-4D97-AF65-F5344CB8AC3E}">
        <p14:creationId xmlns:p14="http://schemas.microsoft.com/office/powerpoint/2010/main" val="1245193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84883-53D9-49B4-8266-EE2F9D7230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99AF86-46A7-401D-B31D-D5F38897B7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BF011F-26A0-42DA-8FAC-62AFDAE71C66}"/>
              </a:ext>
            </a:extLst>
          </p:cNvPr>
          <p:cNvSpPr>
            <a:spLocks noGrp="1"/>
          </p:cNvSpPr>
          <p:nvPr>
            <p:ph type="dt" sz="half" idx="10"/>
          </p:nvPr>
        </p:nvSpPr>
        <p:spPr/>
        <p:txBody>
          <a:bodyPr/>
          <a:lstStyle/>
          <a:p>
            <a:fld id="{C4F24356-5E6B-4C15-BC09-516FBE74C074}" type="datetimeFigureOut">
              <a:rPr lang="en-GB" smtClean="0"/>
              <a:t>22/05/2023</a:t>
            </a:fld>
            <a:endParaRPr lang="en-GB"/>
          </a:p>
        </p:txBody>
      </p:sp>
      <p:sp>
        <p:nvSpPr>
          <p:cNvPr id="5" name="Footer Placeholder 4">
            <a:extLst>
              <a:ext uri="{FF2B5EF4-FFF2-40B4-BE49-F238E27FC236}">
                <a16:creationId xmlns:a16="http://schemas.microsoft.com/office/drawing/2014/main" id="{E94C77F8-EC03-4A43-B02B-C2F6E546D4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4664C7-6C85-488A-8E63-451F92908B49}"/>
              </a:ext>
            </a:extLst>
          </p:cNvPr>
          <p:cNvSpPr>
            <a:spLocks noGrp="1"/>
          </p:cNvSpPr>
          <p:nvPr>
            <p:ph type="sldNum" sz="quarter" idx="12"/>
          </p:nvPr>
        </p:nvSpPr>
        <p:spPr/>
        <p:txBody>
          <a:bodyPr/>
          <a:lstStyle/>
          <a:p>
            <a:fld id="{8D136FE7-84F2-436E-A4D8-E86A40AE27AE}" type="slidenum">
              <a:rPr lang="en-GB" smtClean="0"/>
              <a:t>‹#›</a:t>
            </a:fld>
            <a:endParaRPr lang="en-GB"/>
          </a:p>
        </p:txBody>
      </p:sp>
    </p:spTree>
    <p:extLst>
      <p:ext uri="{BB962C8B-B14F-4D97-AF65-F5344CB8AC3E}">
        <p14:creationId xmlns:p14="http://schemas.microsoft.com/office/powerpoint/2010/main" val="69348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42343-9C71-457B-81BF-7CC5192FAF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DA306D-681A-490F-8CD4-BCFE2D8B48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5920B3-13FF-408D-824E-FE5B2FB515E6}"/>
              </a:ext>
            </a:extLst>
          </p:cNvPr>
          <p:cNvSpPr>
            <a:spLocks noGrp="1"/>
          </p:cNvSpPr>
          <p:nvPr>
            <p:ph type="dt" sz="half" idx="10"/>
          </p:nvPr>
        </p:nvSpPr>
        <p:spPr/>
        <p:txBody>
          <a:bodyPr/>
          <a:lstStyle/>
          <a:p>
            <a:fld id="{C4F24356-5E6B-4C15-BC09-516FBE74C074}" type="datetimeFigureOut">
              <a:rPr lang="en-GB" smtClean="0"/>
              <a:t>22/05/2023</a:t>
            </a:fld>
            <a:endParaRPr lang="en-GB"/>
          </a:p>
        </p:txBody>
      </p:sp>
      <p:sp>
        <p:nvSpPr>
          <p:cNvPr id="5" name="Footer Placeholder 4">
            <a:extLst>
              <a:ext uri="{FF2B5EF4-FFF2-40B4-BE49-F238E27FC236}">
                <a16:creationId xmlns:a16="http://schemas.microsoft.com/office/drawing/2014/main" id="{DB56E90F-56C6-4D9B-B413-53CA191B65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5A8062-97C4-44F9-95FE-2207F22114C6}"/>
              </a:ext>
            </a:extLst>
          </p:cNvPr>
          <p:cNvSpPr>
            <a:spLocks noGrp="1"/>
          </p:cNvSpPr>
          <p:nvPr>
            <p:ph type="sldNum" sz="quarter" idx="12"/>
          </p:nvPr>
        </p:nvSpPr>
        <p:spPr/>
        <p:txBody>
          <a:bodyPr/>
          <a:lstStyle/>
          <a:p>
            <a:fld id="{8D136FE7-84F2-436E-A4D8-E86A40AE27AE}" type="slidenum">
              <a:rPr lang="en-GB" smtClean="0"/>
              <a:t>‹#›</a:t>
            </a:fld>
            <a:endParaRPr lang="en-GB"/>
          </a:p>
        </p:txBody>
      </p:sp>
    </p:spTree>
    <p:extLst>
      <p:ext uri="{BB962C8B-B14F-4D97-AF65-F5344CB8AC3E}">
        <p14:creationId xmlns:p14="http://schemas.microsoft.com/office/powerpoint/2010/main" val="331327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468F9-9EEF-4D64-95B2-D2C277EC10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733F56-B7A3-43E5-A23B-BFC05C6F0B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D46511-3015-4143-958E-E3ECADA5B2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036B8AC-D51D-4D43-9586-005A0AAC6DCE}"/>
              </a:ext>
            </a:extLst>
          </p:cNvPr>
          <p:cNvSpPr>
            <a:spLocks noGrp="1"/>
          </p:cNvSpPr>
          <p:nvPr>
            <p:ph type="dt" sz="half" idx="10"/>
          </p:nvPr>
        </p:nvSpPr>
        <p:spPr/>
        <p:txBody>
          <a:bodyPr/>
          <a:lstStyle/>
          <a:p>
            <a:fld id="{C4F24356-5E6B-4C15-BC09-516FBE74C074}" type="datetimeFigureOut">
              <a:rPr lang="en-GB" smtClean="0"/>
              <a:t>22/05/2023</a:t>
            </a:fld>
            <a:endParaRPr lang="en-GB"/>
          </a:p>
        </p:txBody>
      </p:sp>
      <p:sp>
        <p:nvSpPr>
          <p:cNvPr id="6" name="Footer Placeholder 5">
            <a:extLst>
              <a:ext uri="{FF2B5EF4-FFF2-40B4-BE49-F238E27FC236}">
                <a16:creationId xmlns:a16="http://schemas.microsoft.com/office/drawing/2014/main" id="{B4B987D1-C77C-47A2-A979-8D34D1B5CD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E78FDF-0173-4E86-9482-808EB6C6C513}"/>
              </a:ext>
            </a:extLst>
          </p:cNvPr>
          <p:cNvSpPr>
            <a:spLocks noGrp="1"/>
          </p:cNvSpPr>
          <p:nvPr>
            <p:ph type="sldNum" sz="quarter" idx="12"/>
          </p:nvPr>
        </p:nvSpPr>
        <p:spPr/>
        <p:txBody>
          <a:bodyPr/>
          <a:lstStyle/>
          <a:p>
            <a:fld id="{8D136FE7-84F2-436E-A4D8-E86A40AE27AE}" type="slidenum">
              <a:rPr lang="en-GB" smtClean="0"/>
              <a:t>‹#›</a:t>
            </a:fld>
            <a:endParaRPr lang="en-GB"/>
          </a:p>
        </p:txBody>
      </p:sp>
    </p:spTree>
    <p:extLst>
      <p:ext uri="{BB962C8B-B14F-4D97-AF65-F5344CB8AC3E}">
        <p14:creationId xmlns:p14="http://schemas.microsoft.com/office/powerpoint/2010/main" val="135118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502D5-59DC-4B03-BE20-68330DCCB9C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4D45C5-71C4-4C1D-A61A-8187FA0E94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4594AB-5EBB-4185-8B57-9B04697884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9BBA8D-16EC-4FBC-B812-4E12D23CD3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626C8C-C2FD-41C1-B026-A3129F072E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D76F3F-1676-4B06-AAF3-E4B15532E112}"/>
              </a:ext>
            </a:extLst>
          </p:cNvPr>
          <p:cNvSpPr>
            <a:spLocks noGrp="1"/>
          </p:cNvSpPr>
          <p:nvPr>
            <p:ph type="dt" sz="half" idx="10"/>
          </p:nvPr>
        </p:nvSpPr>
        <p:spPr/>
        <p:txBody>
          <a:bodyPr/>
          <a:lstStyle/>
          <a:p>
            <a:fld id="{C4F24356-5E6B-4C15-BC09-516FBE74C074}" type="datetimeFigureOut">
              <a:rPr lang="en-GB" smtClean="0"/>
              <a:t>22/05/2023</a:t>
            </a:fld>
            <a:endParaRPr lang="en-GB"/>
          </a:p>
        </p:txBody>
      </p:sp>
      <p:sp>
        <p:nvSpPr>
          <p:cNvPr id="8" name="Footer Placeholder 7">
            <a:extLst>
              <a:ext uri="{FF2B5EF4-FFF2-40B4-BE49-F238E27FC236}">
                <a16:creationId xmlns:a16="http://schemas.microsoft.com/office/drawing/2014/main" id="{6C3C69B1-4E82-4D39-9D8D-9EC33E40FD1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25D904-AFA6-49B7-B44A-8BC2CFDF2AD1}"/>
              </a:ext>
            </a:extLst>
          </p:cNvPr>
          <p:cNvSpPr>
            <a:spLocks noGrp="1"/>
          </p:cNvSpPr>
          <p:nvPr>
            <p:ph type="sldNum" sz="quarter" idx="12"/>
          </p:nvPr>
        </p:nvSpPr>
        <p:spPr/>
        <p:txBody>
          <a:bodyPr/>
          <a:lstStyle/>
          <a:p>
            <a:fld id="{8D136FE7-84F2-436E-A4D8-E86A40AE27AE}" type="slidenum">
              <a:rPr lang="en-GB" smtClean="0"/>
              <a:t>‹#›</a:t>
            </a:fld>
            <a:endParaRPr lang="en-GB"/>
          </a:p>
        </p:txBody>
      </p:sp>
    </p:spTree>
    <p:extLst>
      <p:ext uri="{BB962C8B-B14F-4D97-AF65-F5344CB8AC3E}">
        <p14:creationId xmlns:p14="http://schemas.microsoft.com/office/powerpoint/2010/main" val="14347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2E221-9EC6-4792-92F4-780A3B0A5B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5B89E4F-6C08-41A2-8716-336EED12A87D}"/>
              </a:ext>
            </a:extLst>
          </p:cNvPr>
          <p:cNvSpPr>
            <a:spLocks noGrp="1"/>
          </p:cNvSpPr>
          <p:nvPr>
            <p:ph type="dt" sz="half" idx="10"/>
          </p:nvPr>
        </p:nvSpPr>
        <p:spPr/>
        <p:txBody>
          <a:bodyPr/>
          <a:lstStyle/>
          <a:p>
            <a:fld id="{C4F24356-5E6B-4C15-BC09-516FBE74C074}" type="datetimeFigureOut">
              <a:rPr lang="en-GB" smtClean="0"/>
              <a:t>22/05/2023</a:t>
            </a:fld>
            <a:endParaRPr lang="en-GB"/>
          </a:p>
        </p:txBody>
      </p:sp>
      <p:sp>
        <p:nvSpPr>
          <p:cNvPr id="4" name="Footer Placeholder 3">
            <a:extLst>
              <a:ext uri="{FF2B5EF4-FFF2-40B4-BE49-F238E27FC236}">
                <a16:creationId xmlns:a16="http://schemas.microsoft.com/office/drawing/2014/main" id="{8CFEBFDB-247E-4E46-B15A-A6B01E3600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9BED00-DEF2-49E5-B132-A9E3BDBA4BF5}"/>
              </a:ext>
            </a:extLst>
          </p:cNvPr>
          <p:cNvSpPr>
            <a:spLocks noGrp="1"/>
          </p:cNvSpPr>
          <p:nvPr>
            <p:ph type="sldNum" sz="quarter" idx="12"/>
          </p:nvPr>
        </p:nvSpPr>
        <p:spPr/>
        <p:txBody>
          <a:bodyPr/>
          <a:lstStyle/>
          <a:p>
            <a:fld id="{8D136FE7-84F2-436E-A4D8-E86A40AE27AE}" type="slidenum">
              <a:rPr lang="en-GB" smtClean="0"/>
              <a:t>‹#›</a:t>
            </a:fld>
            <a:endParaRPr lang="en-GB"/>
          </a:p>
        </p:txBody>
      </p:sp>
    </p:spTree>
    <p:extLst>
      <p:ext uri="{BB962C8B-B14F-4D97-AF65-F5344CB8AC3E}">
        <p14:creationId xmlns:p14="http://schemas.microsoft.com/office/powerpoint/2010/main" val="175162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106711-94AD-4769-920E-B75BBC81EB53}"/>
              </a:ext>
            </a:extLst>
          </p:cNvPr>
          <p:cNvSpPr>
            <a:spLocks noGrp="1"/>
          </p:cNvSpPr>
          <p:nvPr>
            <p:ph type="dt" sz="half" idx="10"/>
          </p:nvPr>
        </p:nvSpPr>
        <p:spPr/>
        <p:txBody>
          <a:bodyPr/>
          <a:lstStyle/>
          <a:p>
            <a:fld id="{C4F24356-5E6B-4C15-BC09-516FBE74C074}" type="datetimeFigureOut">
              <a:rPr lang="en-GB" smtClean="0"/>
              <a:t>22/05/2023</a:t>
            </a:fld>
            <a:endParaRPr lang="en-GB"/>
          </a:p>
        </p:txBody>
      </p:sp>
      <p:sp>
        <p:nvSpPr>
          <p:cNvPr id="3" name="Footer Placeholder 2">
            <a:extLst>
              <a:ext uri="{FF2B5EF4-FFF2-40B4-BE49-F238E27FC236}">
                <a16:creationId xmlns:a16="http://schemas.microsoft.com/office/drawing/2014/main" id="{9A0E61D7-752F-4337-AC23-699FAA56EA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37514C-46CE-4872-A524-3296845B40F4}"/>
              </a:ext>
            </a:extLst>
          </p:cNvPr>
          <p:cNvSpPr>
            <a:spLocks noGrp="1"/>
          </p:cNvSpPr>
          <p:nvPr>
            <p:ph type="sldNum" sz="quarter" idx="12"/>
          </p:nvPr>
        </p:nvSpPr>
        <p:spPr/>
        <p:txBody>
          <a:bodyPr/>
          <a:lstStyle/>
          <a:p>
            <a:fld id="{8D136FE7-84F2-436E-A4D8-E86A40AE27AE}" type="slidenum">
              <a:rPr lang="en-GB" smtClean="0"/>
              <a:t>‹#›</a:t>
            </a:fld>
            <a:endParaRPr lang="en-GB"/>
          </a:p>
        </p:txBody>
      </p:sp>
    </p:spTree>
    <p:extLst>
      <p:ext uri="{BB962C8B-B14F-4D97-AF65-F5344CB8AC3E}">
        <p14:creationId xmlns:p14="http://schemas.microsoft.com/office/powerpoint/2010/main" val="2697403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F9D7-6B33-455D-A5D6-B057A9E39E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059187-B490-45E1-A0DE-56183F6ED3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A3ED6B-33CF-4E34-9681-6CFC011CD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58574C-38F7-4F86-A456-3D5B1AD05E2B}"/>
              </a:ext>
            </a:extLst>
          </p:cNvPr>
          <p:cNvSpPr>
            <a:spLocks noGrp="1"/>
          </p:cNvSpPr>
          <p:nvPr>
            <p:ph type="dt" sz="half" idx="10"/>
          </p:nvPr>
        </p:nvSpPr>
        <p:spPr/>
        <p:txBody>
          <a:bodyPr/>
          <a:lstStyle/>
          <a:p>
            <a:fld id="{C4F24356-5E6B-4C15-BC09-516FBE74C074}" type="datetimeFigureOut">
              <a:rPr lang="en-GB" smtClean="0"/>
              <a:t>22/05/2023</a:t>
            </a:fld>
            <a:endParaRPr lang="en-GB"/>
          </a:p>
        </p:txBody>
      </p:sp>
      <p:sp>
        <p:nvSpPr>
          <p:cNvPr id="6" name="Footer Placeholder 5">
            <a:extLst>
              <a:ext uri="{FF2B5EF4-FFF2-40B4-BE49-F238E27FC236}">
                <a16:creationId xmlns:a16="http://schemas.microsoft.com/office/drawing/2014/main" id="{57932942-EBA5-4877-9012-61DA2288EB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99E745-8713-434C-870A-C913E96C3B01}"/>
              </a:ext>
            </a:extLst>
          </p:cNvPr>
          <p:cNvSpPr>
            <a:spLocks noGrp="1"/>
          </p:cNvSpPr>
          <p:nvPr>
            <p:ph type="sldNum" sz="quarter" idx="12"/>
          </p:nvPr>
        </p:nvSpPr>
        <p:spPr/>
        <p:txBody>
          <a:bodyPr/>
          <a:lstStyle/>
          <a:p>
            <a:fld id="{8D136FE7-84F2-436E-A4D8-E86A40AE27AE}" type="slidenum">
              <a:rPr lang="en-GB" smtClean="0"/>
              <a:t>‹#›</a:t>
            </a:fld>
            <a:endParaRPr lang="en-GB"/>
          </a:p>
        </p:txBody>
      </p:sp>
    </p:spTree>
    <p:extLst>
      <p:ext uri="{BB962C8B-B14F-4D97-AF65-F5344CB8AC3E}">
        <p14:creationId xmlns:p14="http://schemas.microsoft.com/office/powerpoint/2010/main" val="189037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C5CD-C168-41A0-A638-140C6FE00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3FF13E-2463-4E7A-A389-915D898D07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A51635-2F2C-4AA2-93EC-ABB92F23E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8F99C5-CEC2-4BFC-8414-2B33D4E7848D}"/>
              </a:ext>
            </a:extLst>
          </p:cNvPr>
          <p:cNvSpPr>
            <a:spLocks noGrp="1"/>
          </p:cNvSpPr>
          <p:nvPr>
            <p:ph type="dt" sz="half" idx="10"/>
          </p:nvPr>
        </p:nvSpPr>
        <p:spPr/>
        <p:txBody>
          <a:bodyPr/>
          <a:lstStyle/>
          <a:p>
            <a:fld id="{C4F24356-5E6B-4C15-BC09-516FBE74C074}" type="datetimeFigureOut">
              <a:rPr lang="en-GB" smtClean="0"/>
              <a:t>22/05/2023</a:t>
            </a:fld>
            <a:endParaRPr lang="en-GB"/>
          </a:p>
        </p:txBody>
      </p:sp>
      <p:sp>
        <p:nvSpPr>
          <p:cNvPr id="6" name="Footer Placeholder 5">
            <a:extLst>
              <a:ext uri="{FF2B5EF4-FFF2-40B4-BE49-F238E27FC236}">
                <a16:creationId xmlns:a16="http://schemas.microsoft.com/office/drawing/2014/main" id="{3F557F25-0DB3-4CE9-AD80-7833C99E66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CE9B25-9136-4797-98DB-B4D94E9C3431}"/>
              </a:ext>
            </a:extLst>
          </p:cNvPr>
          <p:cNvSpPr>
            <a:spLocks noGrp="1"/>
          </p:cNvSpPr>
          <p:nvPr>
            <p:ph type="sldNum" sz="quarter" idx="12"/>
          </p:nvPr>
        </p:nvSpPr>
        <p:spPr/>
        <p:txBody>
          <a:bodyPr/>
          <a:lstStyle/>
          <a:p>
            <a:fld id="{8D136FE7-84F2-436E-A4D8-E86A40AE27AE}" type="slidenum">
              <a:rPr lang="en-GB" smtClean="0"/>
              <a:t>‹#›</a:t>
            </a:fld>
            <a:endParaRPr lang="en-GB"/>
          </a:p>
        </p:txBody>
      </p:sp>
    </p:spTree>
    <p:extLst>
      <p:ext uri="{BB962C8B-B14F-4D97-AF65-F5344CB8AC3E}">
        <p14:creationId xmlns:p14="http://schemas.microsoft.com/office/powerpoint/2010/main" val="1997560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335348-E824-4689-A0FB-F0692DEC02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C2E18E-3A9F-41D7-BF63-D2F44E448A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B1B92B-B594-4922-8B63-C8FEEF0476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24356-5E6B-4C15-BC09-516FBE74C074}" type="datetimeFigureOut">
              <a:rPr lang="en-GB" smtClean="0"/>
              <a:t>22/05/2023</a:t>
            </a:fld>
            <a:endParaRPr lang="en-GB"/>
          </a:p>
        </p:txBody>
      </p:sp>
      <p:sp>
        <p:nvSpPr>
          <p:cNvPr id="5" name="Footer Placeholder 4">
            <a:extLst>
              <a:ext uri="{FF2B5EF4-FFF2-40B4-BE49-F238E27FC236}">
                <a16:creationId xmlns:a16="http://schemas.microsoft.com/office/drawing/2014/main" id="{A4FE1BD8-61E4-45CE-BBAF-8C8046D0F6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984BBEB-3F76-4812-8AD0-DEEC818CD6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36FE7-84F2-436E-A4D8-E86A40AE27AE}" type="slidenum">
              <a:rPr lang="en-GB" smtClean="0"/>
              <a:t>‹#›</a:t>
            </a:fld>
            <a:endParaRPr lang="en-GB"/>
          </a:p>
        </p:txBody>
      </p:sp>
    </p:spTree>
    <p:extLst>
      <p:ext uri="{BB962C8B-B14F-4D97-AF65-F5344CB8AC3E}">
        <p14:creationId xmlns:p14="http://schemas.microsoft.com/office/powerpoint/2010/main" val="1943571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hyperlink" Target="https://floordirekt.fr/products/sonnensegel-fur-garten-und-balkon-atmungsaktiver-wasserabweisender-sonnenschutz?variant=42072774443165#shopify-section-product-description" TargetMode="External"/><Relationship Id="rId3" Type="http://schemas.openxmlformats.org/officeDocument/2006/relationships/image" Target="../media/image9.jpeg"/><Relationship Id="rId7" Type="http://schemas.openxmlformats.org/officeDocument/2006/relationships/hyperlink" Target="https://www.3mfrance.fr/3M/fr_FR/command-EU/products/~/Paquet-%C3%A9conomique-de-Petits-Clips-transparents-D%C3%A9co-Ext%C3%A9rieur-Command-17017CLR-AW/?N=5002385+8709316+8709366+8710658+8710846+8711749+8723808+3289949027&amp;rt=rud"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4.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6AFFC44-F43F-495A-9D90-045BFBBC6362}"/>
              </a:ext>
            </a:extLst>
          </p:cNvPr>
          <p:cNvPicPr>
            <a:picLocks noChangeAspect="1"/>
          </p:cNvPicPr>
          <p:nvPr/>
        </p:nvPicPr>
        <p:blipFill>
          <a:blip r:embed="rId2"/>
          <a:stretch>
            <a:fillRect/>
          </a:stretch>
        </p:blipFill>
        <p:spPr>
          <a:xfrm>
            <a:off x="2731835" y="3591255"/>
            <a:ext cx="2267909" cy="2267909"/>
          </a:xfrm>
          <a:prstGeom prst="rect">
            <a:avLst/>
          </a:prstGeom>
        </p:spPr>
      </p:pic>
      <p:sp>
        <p:nvSpPr>
          <p:cNvPr id="4" name="TextBox 3">
            <a:extLst>
              <a:ext uri="{FF2B5EF4-FFF2-40B4-BE49-F238E27FC236}">
                <a16:creationId xmlns:a16="http://schemas.microsoft.com/office/drawing/2014/main" id="{F1D22678-B591-4479-9AEC-D8A85C06B8B1}"/>
              </a:ext>
            </a:extLst>
          </p:cNvPr>
          <p:cNvSpPr txBox="1"/>
          <p:nvPr/>
        </p:nvSpPr>
        <p:spPr>
          <a:xfrm>
            <a:off x="0" y="0"/>
            <a:ext cx="12192000" cy="954107"/>
          </a:xfrm>
          <a:prstGeom prst="rect">
            <a:avLst/>
          </a:prstGeom>
          <a:solidFill>
            <a:schemeClr val="accent5"/>
          </a:solidFill>
        </p:spPr>
        <p:txBody>
          <a:bodyPr wrap="square" rtlCol="0">
            <a:spAutoFit/>
          </a:bodyPr>
          <a:lstStyle/>
          <a:p>
            <a:pPr algn="ctr"/>
            <a:r>
              <a:rPr lang="fr-FR" sz="2800" b="1" dirty="0">
                <a:solidFill>
                  <a:schemeClr val="bg1"/>
                </a:solidFill>
              </a:rPr>
              <a:t>Quand on a des fenêtres, baies vitrées, velux à l’ouest sans volets...</a:t>
            </a:r>
            <a:br>
              <a:rPr lang="fr-FR" sz="2800" b="1" dirty="0">
                <a:solidFill>
                  <a:schemeClr val="bg1"/>
                </a:solidFill>
              </a:rPr>
            </a:br>
            <a:r>
              <a:rPr lang="fr-FR" sz="2800" b="1" dirty="0">
                <a:solidFill>
                  <a:schemeClr val="bg1"/>
                </a:solidFill>
              </a:rPr>
              <a:t>solution simple et bas carbone, testée et approuvée, pour rester au frais !</a:t>
            </a:r>
            <a:endParaRPr lang="en-GB" sz="2800" b="1" dirty="0">
              <a:solidFill>
                <a:schemeClr val="bg1"/>
              </a:solidFill>
            </a:endParaRPr>
          </a:p>
        </p:txBody>
      </p:sp>
      <p:pic>
        <p:nvPicPr>
          <p:cNvPr id="3" name="Picture 2">
            <a:extLst>
              <a:ext uri="{FF2B5EF4-FFF2-40B4-BE49-F238E27FC236}">
                <a16:creationId xmlns:a16="http://schemas.microsoft.com/office/drawing/2014/main" id="{CE4AFB7C-504A-4BA3-9895-644D046EF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650348" y="3591255"/>
            <a:ext cx="2269920" cy="2269920"/>
          </a:xfrm>
          <a:prstGeom prst="rect">
            <a:avLst/>
          </a:prstGeom>
        </p:spPr>
      </p:pic>
      <p:pic>
        <p:nvPicPr>
          <p:cNvPr id="7" name="Picture 6">
            <a:extLst>
              <a:ext uri="{FF2B5EF4-FFF2-40B4-BE49-F238E27FC236}">
                <a16:creationId xmlns:a16="http://schemas.microsoft.com/office/drawing/2014/main" id="{6F007CCB-776F-41AF-92C3-754E342DBD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190242" y="3591255"/>
            <a:ext cx="2269920" cy="2269920"/>
          </a:xfrm>
          <a:prstGeom prst="rect">
            <a:avLst/>
          </a:prstGeom>
        </p:spPr>
      </p:pic>
      <p:pic>
        <p:nvPicPr>
          <p:cNvPr id="11" name="Picture 10">
            <a:extLst>
              <a:ext uri="{FF2B5EF4-FFF2-40B4-BE49-F238E27FC236}">
                <a16:creationId xmlns:a16="http://schemas.microsoft.com/office/drawing/2014/main" id="{3F561CD1-C94A-4066-B091-367F1A66A3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650348" y="1152028"/>
            <a:ext cx="2269920" cy="2269920"/>
          </a:xfrm>
          <a:prstGeom prst="rect">
            <a:avLst/>
          </a:prstGeom>
        </p:spPr>
      </p:pic>
      <p:pic>
        <p:nvPicPr>
          <p:cNvPr id="15" name="Picture 14">
            <a:extLst>
              <a:ext uri="{FF2B5EF4-FFF2-40B4-BE49-F238E27FC236}">
                <a16:creationId xmlns:a16="http://schemas.microsoft.com/office/drawing/2014/main" id="{169957A7-E65C-4099-9722-E906201750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271731" y="1152029"/>
            <a:ext cx="2269920" cy="2269920"/>
          </a:xfrm>
          <a:prstGeom prst="rect">
            <a:avLst/>
          </a:prstGeom>
        </p:spPr>
      </p:pic>
      <p:pic>
        <p:nvPicPr>
          <p:cNvPr id="19" name="Picture 18">
            <a:extLst>
              <a:ext uri="{FF2B5EF4-FFF2-40B4-BE49-F238E27FC236}">
                <a16:creationId xmlns:a16="http://schemas.microsoft.com/office/drawing/2014/main" id="{C4979A04-C7F1-4216-90B8-5B1F95E7C7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120950" y="1762915"/>
            <a:ext cx="2269920" cy="1048147"/>
          </a:xfrm>
          <a:prstGeom prst="rect">
            <a:avLst/>
          </a:prstGeom>
        </p:spPr>
      </p:pic>
      <p:pic>
        <p:nvPicPr>
          <p:cNvPr id="23" name="Picture 22">
            <a:extLst>
              <a:ext uri="{FF2B5EF4-FFF2-40B4-BE49-F238E27FC236}">
                <a16:creationId xmlns:a16="http://schemas.microsoft.com/office/drawing/2014/main" id="{BBB70778-E01D-49CC-AE68-411B18B136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271731" y="3591256"/>
            <a:ext cx="2269920" cy="2269920"/>
          </a:xfrm>
          <a:prstGeom prst="rect">
            <a:avLst/>
          </a:prstGeom>
        </p:spPr>
      </p:pic>
      <p:sp>
        <p:nvSpPr>
          <p:cNvPr id="24" name="TextBox 23">
            <a:extLst>
              <a:ext uri="{FF2B5EF4-FFF2-40B4-BE49-F238E27FC236}">
                <a16:creationId xmlns:a16="http://schemas.microsoft.com/office/drawing/2014/main" id="{D5A19385-5036-4C80-AEE9-B0688012B42B}"/>
              </a:ext>
            </a:extLst>
          </p:cNvPr>
          <p:cNvSpPr txBox="1"/>
          <p:nvPr/>
        </p:nvSpPr>
        <p:spPr>
          <a:xfrm>
            <a:off x="0" y="6059098"/>
            <a:ext cx="12192000" cy="830997"/>
          </a:xfrm>
          <a:prstGeom prst="rect">
            <a:avLst/>
          </a:prstGeom>
          <a:solidFill>
            <a:schemeClr val="accent5"/>
          </a:solidFill>
        </p:spPr>
        <p:txBody>
          <a:bodyPr wrap="square" rtlCol="0">
            <a:spAutoFit/>
          </a:bodyPr>
          <a:lstStyle/>
          <a:p>
            <a:pPr marL="457200" indent="-457200" algn="ctr">
              <a:buFont typeface="Wingdings 3" panose="05040102010807070707" pitchFamily="18" charset="2"/>
              <a:buChar char="_"/>
            </a:pPr>
            <a:r>
              <a:rPr lang="fr-FR" sz="2400" dirty="0">
                <a:solidFill>
                  <a:schemeClr val="bg1"/>
                </a:solidFill>
                <a:sym typeface="Wingdings 3" panose="05040102010807070707" pitchFamily="18" charset="2"/>
              </a:rPr>
              <a:t>Le rayonnement est réfléchi</a:t>
            </a:r>
            <a:r>
              <a:rPr lang="fr-FR" sz="2400" b="1" dirty="0">
                <a:solidFill>
                  <a:schemeClr val="bg1"/>
                </a:solidFill>
                <a:sym typeface="Wingdings 3" panose="05040102010807070707" pitchFamily="18" charset="2"/>
              </a:rPr>
              <a:t> </a:t>
            </a:r>
            <a:r>
              <a:rPr lang="fr-FR" sz="2400" b="1" u="sng" dirty="0">
                <a:solidFill>
                  <a:schemeClr val="bg1"/>
                </a:solidFill>
                <a:sym typeface="Wingdings 3" panose="05040102010807070707" pitchFamily="18" charset="2"/>
              </a:rPr>
              <a:t>à l’extérieur</a:t>
            </a:r>
            <a:r>
              <a:rPr lang="fr-FR" sz="2400" dirty="0">
                <a:solidFill>
                  <a:schemeClr val="bg1"/>
                </a:solidFill>
                <a:sym typeface="Wingdings 3" panose="05040102010807070707" pitchFamily="18" charset="2"/>
              </a:rPr>
              <a:t>, donc les pièces restent </a:t>
            </a:r>
            <a:r>
              <a:rPr lang="fr-FR" sz="2400" b="1" dirty="0">
                <a:solidFill>
                  <a:schemeClr val="bg1"/>
                </a:solidFill>
                <a:sym typeface="Wingdings 3" panose="05040102010807070707" pitchFamily="18" charset="2"/>
              </a:rPr>
              <a:t>vraiment fraîches ! </a:t>
            </a:r>
            <a:r>
              <a:rPr lang="fr-FR" sz="2400" b="1" dirty="0">
                <a:solidFill>
                  <a:schemeClr val="bg1"/>
                </a:solidFill>
                <a:sym typeface="Wingdings" panose="05000000000000000000" pitchFamily="2" charset="2"/>
              </a:rPr>
              <a:t></a:t>
            </a:r>
            <a:endParaRPr lang="fr-FR" sz="2400" dirty="0">
              <a:solidFill>
                <a:schemeClr val="bg1"/>
              </a:solidFill>
              <a:sym typeface="Wingdings 3" panose="05040102010807070707" pitchFamily="18" charset="2"/>
            </a:endParaRPr>
          </a:p>
          <a:p>
            <a:pPr algn="ctr"/>
            <a:r>
              <a:rPr lang="fr-FR" sz="2400" dirty="0">
                <a:solidFill>
                  <a:schemeClr val="bg1"/>
                </a:solidFill>
              </a:rPr>
              <a:t>Bon, ça coupe aussi la vue et un peu la lumière… mais moins que des volets</a:t>
            </a:r>
          </a:p>
        </p:txBody>
      </p:sp>
      <p:sp>
        <p:nvSpPr>
          <p:cNvPr id="25" name="TextBox 24">
            <a:extLst>
              <a:ext uri="{FF2B5EF4-FFF2-40B4-BE49-F238E27FC236}">
                <a16:creationId xmlns:a16="http://schemas.microsoft.com/office/drawing/2014/main" id="{A8C150BB-F583-4379-876C-FC2CB9D8AB3C}"/>
              </a:ext>
            </a:extLst>
          </p:cNvPr>
          <p:cNvSpPr txBox="1"/>
          <p:nvPr/>
        </p:nvSpPr>
        <p:spPr>
          <a:xfrm>
            <a:off x="3970169" y="1378123"/>
            <a:ext cx="5489993" cy="1692398"/>
          </a:xfrm>
          <a:prstGeom prst="ellipse">
            <a:avLst/>
          </a:prstGeom>
          <a:solidFill>
            <a:schemeClr val="accent2"/>
          </a:solidFill>
        </p:spPr>
        <p:txBody>
          <a:bodyPr wrap="square" lIns="0" tIns="0" rIns="0" bIns="0" rtlCol="0">
            <a:spAutoFit/>
          </a:bodyPr>
          <a:lstStyle/>
          <a:p>
            <a:pPr algn="ctr">
              <a:lnSpc>
                <a:spcPct val="150000"/>
              </a:lnSpc>
            </a:pPr>
            <a:r>
              <a:rPr lang="fr-FR" dirty="0">
                <a:solidFill>
                  <a:schemeClr val="bg1"/>
                </a:solidFill>
              </a:rPr>
              <a:t>2 conditions pour que ça fonctionne</a:t>
            </a:r>
          </a:p>
          <a:p>
            <a:pPr marL="268288" indent="-268288" algn="ctr">
              <a:lnSpc>
                <a:spcPct val="150000"/>
              </a:lnSpc>
              <a:buAutoNum type="arabicPeriod"/>
            </a:pPr>
            <a:r>
              <a:rPr lang="fr-FR" dirty="0">
                <a:solidFill>
                  <a:schemeClr val="bg1"/>
                </a:solidFill>
              </a:rPr>
              <a:t>Voile d’ombrage anti-UV et hydrofuge</a:t>
            </a:r>
          </a:p>
          <a:p>
            <a:pPr marL="268288" indent="-268288" algn="ctr">
              <a:lnSpc>
                <a:spcPct val="150000"/>
              </a:lnSpc>
              <a:buAutoNum type="arabicPeriod"/>
            </a:pPr>
            <a:r>
              <a:rPr lang="fr-FR" dirty="0">
                <a:solidFill>
                  <a:schemeClr val="bg1"/>
                </a:solidFill>
              </a:rPr>
              <a:t>Fixation à </a:t>
            </a:r>
            <a:r>
              <a:rPr lang="fr-FR" u="sng" dirty="0">
                <a:solidFill>
                  <a:schemeClr val="bg1"/>
                </a:solidFill>
              </a:rPr>
              <a:t>l’extérieur</a:t>
            </a:r>
            <a:r>
              <a:rPr lang="fr-FR" dirty="0">
                <a:solidFill>
                  <a:schemeClr val="bg1"/>
                </a:solidFill>
              </a:rPr>
              <a:t> des fenêtres</a:t>
            </a:r>
            <a:endParaRPr lang="en-GB" dirty="0">
              <a:solidFill>
                <a:schemeClr val="bg1"/>
              </a:solidFill>
            </a:endParaRPr>
          </a:p>
        </p:txBody>
      </p:sp>
    </p:spTree>
    <p:extLst>
      <p:ext uri="{BB962C8B-B14F-4D97-AF65-F5344CB8AC3E}">
        <p14:creationId xmlns:p14="http://schemas.microsoft.com/office/powerpoint/2010/main" val="1343775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2317D6E-E574-4ED3-9FF8-387DF2239A7A}"/>
              </a:ext>
            </a:extLst>
          </p:cNvPr>
          <p:cNvGrpSpPr/>
          <p:nvPr/>
        </p:nvGrpSpPr>
        <p:grpSpPr>
          <a:xfrm>
            <a:off x="3045137" y="2594515"/>
            <a:ext cx="2574651" cy="1666955"/>
            <a:chOff x="3292749" y="2574394"/>
            <a:chExt cx="2574651" cy="1666955"/>
          </a:xfrm>
        </p:grpSpPr>
        <p:pic>
          <p:nvPicPr>
            <p:cNvPr id="20" name="Picture 19">
              <a:extLst>
                <a:ext uri="{FF2B5EF4-FFF2-40B4-BE49-F238E27FC236}">
                  <a16:creationId xmlns:a16="http://schemas.microsoft.com/office/drawing/2014/main" id="{598966C3-8847-46CF-A584-32F0B101CFF3}"/>
                </a:ext>
              </a:extLst>
            </p:cNvPr>
            <p:cNvPicPr>
              <a:picLocks noChangeAspect="1"/>
            </p:cNvPicPr>
            <p:nvPr/>
          </p:nvPicPr>
          <p:blipFill rotWithShape="1">
            <a:blip r:embed="rId2"/>
            <a:srcRect t="13839" b="11864"/>
            <a:stretch/>
          </p:blipFill>
          <p:spPr>
            <a:xfrm>
              <a:off x="3292749" y="2690322"/>
              <a:ext cx="1389821" cy="1435100"/>
            </a:xfrm>
            <a:prstGeom prst="rect">
              <a:avLst/>
            </a:prstGeom>
          </p:spPr>
        </p:pic>
        <p:pic>
          <p:nvPicPr>
            <p:cNvPr id="1028" name="Picture 4" descr="Additional Picture">
              <a:extLst>
                <a:ext uri="{FF2B5EF4-FFF2-40B4-BE49-F238E27FC236}">
                  <a16:creationId xmlns:a16="http://schemas.microsoft.com/office/drawing/2014/main" id="{FA941746-77ED-4143-8938-BA4DEB8197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21" r="10201"/>
            <a:stretch/>
          </p:blipFill>
          <p:spPr bwMode="auto">
            <a:xfrm flipH="1">
              <a:off x="4682569" y="2574394"/>
              <a:ext cx="1184831" cy="1666955"/>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a:extLst>
              <a:ext uri="{FF2B5EF4-FFF2-40B4-BE49-F238E27FC236}">
                <a16:creationId xmlns:a16="http://schemas.microsoft.com/office/drawing/2014/main" id="{76AFFC44-F43F-495A-9D90-045BFBBC6362}"/>
              </a:ext>
            </a:extLst>
          </p:cNvPr>
          <p:cNvPicPr>
            <a:picLocks noChangeAspect="1"/>
          </p:cNvPicPr>
          <p:nvPr/>
        </p:nvPicPr>
        <p:blipFill>
          <a:blip r:embed="rId4"/>
          <a:stretch>
            <a:fillRect/>
          </a:stretch>
        </p:blipFill>
        <p:spPr>
          <a:xfrm>
            <a:off x="198578" y="3840283"/>
            <a:ext cx="2267909" cy="2267909"/>
          </a:xfrm>
          <a:prstGeom prst="rect">
            <a:avLst/>
          </a:prstGeom>
        </p:spPr>
      </p:pic>
      <p:sp>
        <p:nvSpPr>
          <p:cNvPr id="4" name="TextBox 3">
            <a:extLst>
              <a:ext uri="{FF2B5EF4-FFF2-40B4-BE49-F238E27FC236}">
                <a16:creationId xmlns:a16="http://schemas.microsoft.com/office/drawing/2014/main" id="{F1D22678-B591-4479-9AEC-D8A85C06B8B1}"/>
              </a:ext>
            </a:extLst>
          </p:cNvPr>
          <p:cNvSpPr txBox="1"/>
          <p:nvPr/>
        </p:nvSpPr>
        <p:spPr>
          <a:xfrm>
            <a:off x="0" y="0"/>
            <a:ext cx="12192000" cy="523220"/>
          </a:xfrm>
          <a:prstGeom prst="rect">
            <a:avLst/>
          </a:prstGeom>
          <a:solidFill>
            <a:schemeClr val="accent5"/>
          </a:solidFill>
        </p:spPr>
        <p:txBody>
          <a:bodyPr wrap="square" rtlCol="0">
            <a:spAutoFit/>
          </a:bodyPr>
          <a:lstStyle/>
          <a:p>
            <a:pPr algn="ctr"/>
            <a:r>
              <a:rPr lang="fr-FR" sz="2800" b="1" dirty="0">
                <a:solidFill>
                  <a:schemeClr val="bg1"/>
                </a:solidFill>
              </a:rPr>
              <a:t>Matériel</a:t>
            </a:r>
            <a:endParaRPr lang="en-GB" sz="2800" b="1" dirty="0">
              <a:solidFill>
                <a:schemeClr val="bg1"/>
              </a:solidFill>
            </a:endParaRPr>
          </a:p>
        </p:txBody>
      </p:sp>
      <p:pic>
        <p:nvPicPr>
          <p:cNvPr id="11" name="Picture 10">
            <a:extLst>
              <a:ext uri="{FF2B5EF4-FFF2-40B4-BE49-F238E27FC236}">
                <a16:creationId xmlns:a16="http://schemas.microsoft.com/office/drawing/2014/main" id="{3F561CD1-C94A-4066-B091-367F1A66A3B7}"/>
              </a:ext>
            </a:extLst>
          </p:cNvPr>
          <p:cNvPicPr>
            <a:picLocks noChangeAspect="1"/>
          </p:cNvPicPr>
          <p:nvPr/>
        </p:nvPicPr>
        <p:blipFill rotWithShape="1">
          <a:blip r:embed="rId5">
            <a:extLst>
              <a:ext uri="{28A0092B-C50C-407E-A947-70E740481C1C}">
                <a14:useLocalDpi xmlns:a14="http://schemas.microsoft.com/office/drawing/2010/main" val="0"/>
              </a:ext>
            </a:extLst>
          </a:blip>
          <a:srcRect t="8976" b="15291"/>
          <a:stretch/>
        </p:blipFill>
        <p:spPr>
          <a:xfrm rot="5400000">
            <a:off x="9339472" y="1255478"/>
            <a:ext cx="3020438" cy="2287459"/>
          </a:xfrm>
          <a:prstGeom prst="rect">
            <a:avLst/>
          </a:prstGeom>
        </p:spPr>
      </p:pic>
      <p:pic>
        <p:nvPicPr>
          <p:cNvPr id="19" name="Picture 18">
            <a:extLst>
              <a:ext uri="{FF2B5EF4-FFF2-40B4-BE49-F238E27FC236}">
                <a16:creationId xmlns:a16="http://schemas.microsoft.com/office/drawing/2014/main" id="{C4979A04-C7F1-4216-90B8-5B1F95E7C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515722" y="1608780"/>
            <a:ext cx="2654182" cy="1225582"/>
          </a:xfrm>
          <a:prstGeom prst="rect">
            <a:avLst/>
          </a:prstGeom>
        </p:spPr>
      </p:pic>
      <p:sp>
        <p:nvSpPr>
          <p:cNvPr id="24" name="TextBox 23">
            <a:extLst>
              <a:ext uri="{FF2B5EF4-FFF2-40B4-BE49-F238E27FC236}">
                <a16:creationId xmlns:a16="http://schemas.microsoft.com/office/drawing/2014/main" id="{D5A19385-5036-4C80-AEE9-B0688012B42B}"/>
              </a:ext>
            </a:extLst>
          </p:cNvPr>
          <p:cNvSpPr txBox="1"/>
          <p:nvPr/>
        </p:nvSpPr>
        <p:spPr>
          <a:xfrm>
            <a:off x="0" y="6399816"/>
            <a:ext cx="12192000" cy="461665"/>
          </a:xfrm>
          <a:prstGeom prst="rect">
            <a:avLst/>
          </a:prstGeom>
          <a:solidFill>
            <a:schemeClr val="accent5"/>
          </a:solidFill>
        </p:spPr>
        <p:txBody>
          <a:bodyPr wrap="square" rtlCol="0">
            <a:spAutoFit/>
          </a:bodyPr>
          <a:lstStyle/>
          <a:p>
            <a:pPr algn="ctr"/>
            <a:r>
              <a:rPr lang="fr-FR" sz="2400" dirty="0">
                <a:solidFill>
                  <a:schemeClr val="bg1"/>
                </a:solidFill>
              </a:rPr>
              <a:t>La phase la plus longue et surtout la plus technique, c’est la couture !</a:t>
            </a:r>
          </a:p>
        </p:txBody>
      </p:sp>
      <p:sp>
        <p:nvSpPr>
          <p:cNvPr id="14" name="TextBox 13">
            <a:hlinkClick r:id="rId7"/>
            <a:extLst>
              <a:ext uri="{FF2B5EF4-FFF2-40B4-BE49-F238E27FC236}">
                <a16:creationId xmlns:a16="http://schemas.microsoft.com/office/drawing/2014/main" id="{2283A290-431C-4643-9326-C54CB774C560}"/>
              </a:ext>
            </a:extLst>
          </p:cNvPr>
          <p:cNvSpPr txBox="1"/>
          <p:nvPr/>
        </p:nvSpPr>
        <p:spPr>
          <a:xfrm>
            <a:off x="2723225" y="894477"/>
            <a:ext cx="2996035" cy="5213715"/>
          </a:xfrm>
          <a:prstGeom prst="rect">
            <a:avLst/>
          </a:prstGeom>
          <a:noFill/>
          <a:ln>
            <a:solidFill>
              <a:schemeClr val="tx1">
                <a:lumMod val="50000"/>
                <a:lumOff val="50000"/>
              </a:schemeClr>
            </a:solidFill>
          </a:ln>
        </p:spPr>
        <p:txBody>
          <a:bodyPr wrap="square" lIns="36000" tIns="0" rIns="36000" bIns="0" rtlCol="0" anchor="ctr" anchorCtr="0">
            <a:noAutofit/>
          </a:bodyPr>
          <a:lstStyle/>
          <a:p>
            <a:pPr algn="ctr"/>
            <a:r>
              <a:rPr lang="fr-FR" dirty="0">
                <a:solidFill>
                  <a:schemeClr val="tx2"/>
                </a:solidFill>
              </a:rPr>
              <a:t>Pour les fenêtres et velux,</a:t>
            </a:r>
          </a:p>
          <a:p>
            <a:pPr algn="ctr"/>
            <a:r>
              <a:rPr lang="fr-FR" dirty="0">
                <a:solidFill>
                  <a:schemeClr val="tx2"/>
                </a:solidFill>
              </a:rPr>
              <a:t>pattes plastiques autocollantes</a:t>
            </a:r>
          </a:p>
          <a:p>
            <a:pPr algn="ctr"/>
            <a:r>
              <a:rPr lang="fr-FR" dirty="0">
                <a:solidFill>
                  <a:schemeClr val="tx2"/>
                </a:solidFill>
              </a:rPr>
              <a:t>pour usage extérieur</a:t>
            </a:r>
          </a:p>
          <a:p>
            <a:pPr algn="ctr">
              <a:spcBef>
                <a:spcPts val="600"/>
              </a:spcBef>
            </a:pPr>
            <a:r>
              <a:rPr lang="fr-FR" sz="1600" dirty="0">
                <a:solidFill>
                  <a:schemeClr val="tx2"/>
                </a:solidFill>
              </a:rPr>
              <a:t>(exemple : cliquez ici)</a:t>
            </a:r>
          </a:p>
          <a:p>
            <a:pPr algn="ctr"/>
            <a:endParaRPr lang="fr-FR" u="sng" dirty="0">
              <a:solidFill>
                <a:schemeClr val="tx2"/>
              </a:solidFill>
            </a:endParaRPr>
          </a:p>
          <a:p>
            <a:pPr algn="ctr"/>
            <a:endParaRPr lang="fr-FR" u="sng" dirty="0">
              <a:solidFill>
                <a:schemeClr val="tx2"/>
              </a:solidFill>
            </a:endParaRPr>
          </a:p>
          <a:p>
            <a:pPr algn="ctr"/>
            <a:endParaRPr lang="fr-FR" u="sng" dirty="0">
              <a:solidFill>
                <a:schemeClr val="tx2"/>
              </a:solidFill>
            </a:endParaRPr>
          </a:p>
          <a:p>
            <a:pPr algn="ctr"/>
            <a:endParaRPr lang="fr-FR" u="sng" dirty="0">
              <a:solidFill>
                <a:schemeClr val="tx2"/>
              </a:solidFill>
            </a:endParaRPr>
          </a:p>
          <a:p>
            <a:pPr algn="ctr"/>
            <a:endParaRPr lang="fr-FR" u="sng" dirty="0">
              <a:solidFill>
                <a:schemeClr val="tx2"/>
              </a:solidFill>
            </a:endParaRPr>
          </a:p>
          <a:p>
            <a:pPr algn="ctr"/>
            <a:endParaRPr lang="fr-FR" u="sng" dirty="0">
              <a:solidFill>
                <a:schemeClr val="tx2"/>
              </a:solidFill>
            </a:endParaRPr>
          </a:p>
          <a:p>
            <a:pPr algn="ctr"/>
            <a:endParaRPr lang="fr-FR" u="sng" dirty="0">
              <a:solidFill>
                <a:schemeClr val="tx2"/>
              </a:solidFill>
            </a:endParaRPr>
          </a:p>
          <a:p>
            <a:pPr algn="ctr"/>
            <a:endParaRPr lang="fr-FR" u="sng" dirty="0">
              <a:solidFill>
                <a:schemeClr val="tx2"/>
              </a:solidFill>
            </a:endParaRPr>
          </a:p>
          <a:p>
            <a:pPr marL="285750" indent="-196850">
              <a:buFont typeface="Arial" panose="020B0604020202020204" pitchFamily="34" charset="0"/>
              <a:buChar char="•"/>
            </a:pPr>
            <a:r>
              <a:rPr lang="fr-FR" sz="1600" dirty="0">
                <a:solidFill>
                  <a:schemeClr val="tx2"/>
                </a:solidFill>
              </a:rPr>
              <a:t>Pour les fenêtres</a:t>
            </a:r>
            <a:r>
              <a:rPr lang="fr-FR" sz="1600">
                <a:solidFill>
                  <a:schemeClr val="tx2"/>
                </a:solidFill>
              </a:rPr>
              <a:t>, 6 </a:t>
            </a:r>
            <a:r>
              <a:rPr lang="fr-FR" sz="1600" dirty="0">
                <a:solidFill>
                  <a:schemeClr val="tx2"/>
                </a:solidFill>
              </a:rPr>
              <a:t>pattes au lieu de 8 suffiraient</a:t>
            </a:r>
          </a:p>
          <a:p>
            <a:pPr marL="285750" indent="-196850">
              <a:buFont typeface="Arial" panose="020B0604020202020204" pitchFamily="34" charset="0"/>
              <a:buChar char="•"/>
            </a:pPr>
            <a:r>
              <a:rPr lang="fr-FR" sz="1600" dirty="0">
                <a:solidFill>
                  <a:schemeClr val="tx2"/>
                </a:solidFill>
              </a:rPr>
              <a:t>Pour les velux, il faudrait 8 pattes au lieu de 4, car le vent tire beaucoup plus sur la voile</a:t>
            </a:r>
          </a:p>
        </p:txBody>
      </p:sp>
      <p:sp>
        <p:nvSpPr>
          <p:cNvPr id="29" name="TextBox 28">
            <a:extLst>
              <a:ext uri="{FF2B5EF4-FFF2-40B4-BE49-F238E27FC236}">
                <a16:creationId xmlns:a16="http://schemas.microsoft.com/office/drawing/2014/main" id="{78B308BD-AC0F-4224-BF26-C0B0021B5C7F}"/>
              </a:ext>
            </a:extLst>
          </p:cNvPr>
          <p:cNvSpPr txBox="1"/>
          <p:nvPr/>
        </p:nvSpPr>
        <p:spPr>
          <a:xfrm>
            <a:off x="6453188" y="888988"/>
            <a:ext cx="2996035" cy="3020438"/>
          </a:xfrm>
          <a:prstGeom prst="rect">
            <a:avLst/>
          </a:prstGeom>
          <a:noFill/>
          <a:ln>
            <a:solidFill>
              <a:schemeClr val="tx1">
                <a:lumMod val="50000"/>
                <a:lumOff val="50000"/>
              </a:schemeClr>
            </a:solidFill>
          </a:ln>
        </p:spPr>
        <p:txBody>
          <a:bodyPr wrap="square" lIns="36000" tIns="0" rIns="36000" bIns="0" rtlCol="0" anchor="ctr" anchorCtr="0">
            <a:noAutofit/>
          </a:bodyPr>
          <a:lstStyle/>
          <a:p>
            <a:pPr algn="ctr"/>
            <a:r>
              <a:rPr lang="fr-FR" dirty="0">
                <a:solidFill>
                  <a:schemeClr val="tx2"/>
                </a:solidFill>
              </a:rPr>
              <a:t>Pour la baie vitrée, de simples petits pitons et mousquetons</a:t>
            </a:r>
            <a:br>
              <a:rPr lang="fr-FR" dirty="0">
                <a:solidFill>
                  <a:schemeClr val="tx2"/>
                </a:solidFill>
              </a:rPr>
            </a:br>
            <a:r>
              <a:rPr lang="fr-FR" sz="1600" dirty="0">
                <a:solidFill>
                  <a:schemeClr val="tx2"/>
                </a:solidFill>
                <a:sym typeface="Wingdings 3" panose="05040102010807070707" pitchFamily="18" charset="2"/>
              </a:rPr>
              <a:t> on peut </a:t>
            </a:r>
            <a:r>
              <a:rPr lang="fr-FR" sz="1600" dirty="0">
                <a:solidFill>
                  <a:schemeClr val="tx2"/>
                </a:solidFill>
              </a:rPr>
              <a:t>replier facilement les voiles sans avoir à les enlever</a:t>
            </a:r>
          </a:p>
          <a:p>
            <a:pPr algn="ctr"/>
            <a:endParaRPr lang="fr-FR" sz="1500" dirty="0">
              <a:solidFill>
                <a:schemeClr val="tx2"/>
              </a:solidFill>
            </a:endParaRPr>
          </a:p>
          <a:p>
            <a:pPr algn="ctr"/>
            <a:endParaRPr lang="fr-FR" sz="1500" dirty="0">
              <a:solidFill>
                <a:schemeClr val="tx2"/>
              </a:solidFill>
            </a:endParaRPr>
          </a:p>
          <a:p>
            <a:pPr algn="ctr"/>
            <a:endParaRPr lang="fr-FR" sz="1500" dirty="0">
              <a:solidFill>
                <a:schemeClr val="tx2"/>
              </a:solidFill>
            </a:endParaRPr>
          </a:p>
          <a:p>
            <a:pPr algn="ctr"/>
            <a:endParaRPr lang="fr-FR" sz="1500" dirty="0">
              <a:solidFill>
                <a:schemeClr val="tx2"/>
              </a:solidFill>
            </a:endParaRPr>
          </a:p>
          <a:p>
            <a:pPr algn="ctr"/>
            <a:endParaRPr lang="fr-FR" sz="1500" dirty="0">
              <a:solidFill>
                <a:schemeClr val="tx2"/>
              </a:solidFill>
            </a:endParaRPr>
          </a:p>
          <a:p>
            <a:pPr algn="ctr"/>
            <a:endParaRPr lang="fr-FR" sz="1500" dirty="0">
              <a:solidFill>
                <a:schemeClr val="tx2"/>
              </a:solidFill>
            </a:endParaRPr>
          </a:p>
          <a:p>
            <a:pPr algn="ctr"/>
            <a:endParaRPr lang="fr-FR" sz="1500" dirty="0">
              <a:solidFill>
                <a:schemeClr val="tx2"/>
              </a:solidFill>
            </a:endParaRPr>
          </a:p>
          <a:p>
            <a:pPr algn="ctr"/>
            <a:endParaRPr lang="fr-FR" sz="1600" dirty="0">
              <a:solidFill>
                <a:schemeClr val="tx2"/>
              </a:solidFill>
            </a:endParaRPr>
          </a:p>
        </p:txBody>
      </p:sp>
      <p:pic>
        <p:nvPicPr>
          <p:cNvPr id="26" name="Picture 25">
            <a:extLst>
              <a:ext uri="{FF2B5EF4-FFF2-40B4-BE49-F238E27FC236}">
                <a16:creationId xmlns:a16="http://schemas.microsoft.com/office/drawing/2014/main" id="{12615E78-18AC-4B6E-973B-2EAC94D006D7}"/>
              </a:ext>
            </a:extLst>
          </p:cNvPr>
          <p:cNvPicPr>
            <a:picLocks noChangeAspect="1"/>
          </p:cNvPicPr>
          <p:nvPr/>
        </p:nvPicPr>
        <p:blipFill rotWithShape="1">
          <a:blip r:embed="rId5">
            <a:extLst>
              <a:ext uri="{28A0092B-C50C-407E-A947-70E740481C1C}">
                <a14:useLocalDpi xmlns:a14="http://schemas.microsoft.com/office/drawing/2010/main" val="0"/>
              </a:ext>
            </a:extLst>
          </a:blip>
          <a:srcRect l="32102" t="67330" r="55860" b="22725"/>
          <a:stretch/>
        </p:blipFill>
        <p:spPr>
          <a:xfrm rot="5400000">
            <a:off x="7158027" y="2177058"/>
            <a:ext cx="1760759" cy="1454539"/>
          </a:xfrm>
          <a:prstGeom prst="rect">
            <a:avLst/>
          </a:prstGeom>
        </p:spPr>
      </p:pic>
      <p:sp>
        <p:nvSpPr>
          <p:cNvPr id="32" name="TextBox 31">
            <a:hlinkClick r:id="rId8"/>
            <a:extLst>
              <a:ext uri="{FF2B5EF4-FFF2-40B4-BE49-F238E27FC236}">
                <a16:creationId xmlns:a16="http://schemas.microsoft.com/office/drawing/2014/main" id="{45C0A1C1-D868-4E56-8A90-6CBF53685390}"/>
              </a:ext>
            </a:extLst>
          </p:cNvPr>
          <p:cNvSpPr txBox="1"/>
          <p:nvPr/>
        </p:nvSpPr>
        <p:spPr>
          <a:xfrm>
            <a:off x="6453188" y="4145544"/>
            <a:ext cx="5540231" cy="1962648"/>
          </a:xfrm>
          <a:prstGeom prst="rect">
            <a:avLst/>
          </a:prstGeom>
          <a:noFill/>
          <a:ln>
            <a:solidFill>
              <a:schemeClr val="tx1">
                <a:lumMod val="50000"/>
                <a:lumOff val="50000"/>
              </a:schemeClr>
            </a:solidFill>
          </a:ln>
        </p:spPr>
        <p:txBody>
          <a:bodyPr wrap="square" lIns="36000" tIns="0" rIns="36000" bIns="0" rtlCol="0" anchor="ctr" anchorCtr="0">
            <a:noAutofit/>
          </a:bodyPr>
          <a:lstStyle/>
          <a:p>
            <a:pPr algn="ctr"/>
            <a:r>
              <a:rPr lang="fr-FR" dirty="0">
                <a:solidFill>
                  <a:schemeClr val="tx2"/>
                </a:solidFill>
              </a:rPr>
              <a:t>Et pour la voile elle-même, un exemple en cliquant ici</a:t>
            </a:r>
            <a:br>
              <a:rPr lang="fr-FR" dirty="0">
                <a:solidFill>
                  <a:schemeClr val="tx2"/>
                </a:solidFill>
              </a:rPr>
            </a:br>
            <a:r>
              <a:rPr lang="fr-FR" sz="1100" dirty="0">
                <a:solidFill>
                  <a:schemeClr val="tx2"/>
                </a:solidFill>
              </a:rPr>
              <a:t>(très forte promotion en début d’été 2022… peut-être que cela se reproduira)</a:t>
            </a:r>
          </a:p>
          <a:p>
            <a:pPr algn="ctr">
              <a:spcBef>
                <a:spcPts val="600"/>
              </a:spcBef>
            </a:pPr>
            <a:r>
              <a:rPr lang="fr-FR" sz="1400" dirty="0">
                <a:solidFill>
                  <a:schemeClr val="tx2"/>
                </a:solidFill>
              </a:rPr>
              <a:t>Pour avoir les bonnes dimensions, il faut acheter une grande voile et la découper, mais c’est long parce qu’il faut ensuite coudre les bords, des boutonnières pour les mousquetons et des élastiques pour les pattes.</a:t>
            </a:r>
          </a:p>
          <a:p>
            <a:pPr algn="ctr">
              <a:spcBef>
                <a:spcPts val="600"/>
              </a:spcBef>
            </a:pPr>
            <a:r>
              <a:rPr lang="fr-FR" sz="1400" dirty="0">
                <a:solidFill>
                  <a:schemeClr val="tx2"/>
                </a:solidFill>
              </a:rPr>
              <a:t>Attention, la bâche mise en exemple ici n’est pas vraiment rectangulaire et les dimensions indiquées correspondent aux coins. Il faut en tenir compte.</a:t>
            </a:r>
          </a:p>
        </p:txBody>
      </p:sp>
    </p:spTree>
    <p:extLst>
      <p:ext uri="{BB962C8B-B14F-4D97-AF65-F5344CB8AC3E}">
        <p14:creationId xmlns:p14="http://schemas.microsoft.com/office/powerpoint/2010/main" val="2052648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263</Words>
  <Application>Microsoft Office PowerPoint</Application>
  <PresentationFormat>Widescreen</PresentationFormat>
  <Paragraphs>32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Wingdings 3</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ANTOINE BLANC</cp:lastModifiedBy>
  <cp:revision>35</cp:revision>
  <dcterms:created xsi:type="dcterms:W3CDTF">2022-12-25T08:14:11Z</dcterms:created>
  <dcterms:modified xsi:type="dcterms:W3CDTF">2023-05-22T11:22:34Z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fd53d93-3f4c-4b90-b511-bd6bdbb4fba9_Enabled">
    <vt:lpwstr>true</vt:lpwstr>
  </property>
  <property fmtid="{D5CDD505-2E9C-101B-9397-08002B2CF9AE}" pid="3" name="MSIP_Label_2fd53d93-3f4c-4b90-b511-bd6bdbb4fba9_SetDate">
    <vt:lpwstr>2022-12-25T08:14:15Z</vt:lpwstr>
  </property>
  <property fmtid="{D5CDD505-2E9C-101B-9397-08002B2CF9AE}" pid="4" name="MSIP_Label_2fd53d93-3f4c-4b90-b511-bd6bdbb4fba9_Method">
    <vt:lpwstr>Standard</vt:lpwstr>
  </property>
  <property fmtid="{D5CDD505-2E9C-101B-9397-08002B2CF9AE}" pid="5" name="MSIP_Label_2fd53d93-3f4c-4b90-b511-bd6bdbb4fba9_Name">
    <vt:lpwstr>2fd53d93-3f4c-4b90-b511-bd6bdbb4fba9</vt:lpwstr>
  </property>
  <property fmtid="{D5CDD505-2E9C-101B-9397-08002B2CF9AE}" pid="6" name="MSIP_Label_2fd53d93-3f4c-4b90-b511-bd6bdbb4fba9_SiteId">
    <vt:lpwstr>d852d5cd-724c-4128-8812-ffa5db3f8507</vt:lpwstr>
  </property>
  <property fmtid="{D5CDD505-2E9C-101B-9397-08002B2CF9AE}" pid="7" name="MSIP_Label_2fd53d93-3f4c-4b90-b511-bd6bdbb4fba9_ActionId">
    <vt:lpwstr>39adfab9-59a7-4672-a3c9-8d49bbf11b4a</vt:lpwstr>
  </property>
  <property fmtid="{D5CDD505-2E9C-101B-9397-08002B2CF9AE}" pid="8" name="MSIP_Label_2fd53d93-3f4c-4b90-b511-bd6bdbb4fba9_ContentBits">
    <vt:lpwstr>0</vt:lpwstr>
  </property>
</Properties>
</file>